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8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648F1-7858-438F-B142-B3830B7CDDFC}" type="datetimeFigureOut">
              <a:rPr lang="en-US" smtClean="0"/>
              <a:pPr/>
              <a:t>4/15/2012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4ACC8-8061-4B75-A05F-0E25F6240B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648F1-7858-438F-B142-B3830B7CDDFC}" type="datetimeFigureOut">
              <a:rPr lang="en-US" smtClean="0"/>
              <a:pPr/>
              <a:t>4/15/2012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4ACC8-8061-4B75-A05F-0E25F6240B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648F1-7858-438F-B142-B3830B7CDDFC}" type="datetimeFigureOut">
              <a:rPr lang="en-US" smtClean="0"/>
              <a:pPr/>
              <a:t>4/15/2012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4ACC8-8061-4B75-A05F-0E25F6240B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648F1-7858-438F-B142-B3830B7CDDFC}" type="datetimeFigureOut">
              <a:rPr lang="en-US" smtClean="0"/>
              <a:pPr/>
              <a:t>4/15/2012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4ACC8-8061-4B75-A05F-0E25F6240B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648F1-7858-438F-B142-B3830B7CDDFC}" type="datetimeFigureOut">
              <a:rPr lang="en-US" smtClean="0"/>
              <a:pPr/>
              <a:t>4/15/2012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4ACC8-8061-4B75-A05F-0E25F6240B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648F1-7858-438F-B142-B3830B7CDDFC}" type="datetimeFigureOut">
              <a:rPr lang="en-US" smtClean="0"/>
              <a:pPr/>
              <a:t>4/15/2012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4ACC8-8061-4B75-A05F-0E25F6240B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648F1-7858-438F-B142-B3830B7CDDFC}" type="datetimeFigureOut">
              <a:rPr lang="en-US" smtClean="0"/>
              <a:pPr/>
              <a:t>4/15/2012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4ACC8-8061-4B75-A05F-0E25F6240B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648F1-7858-438F-B142-B3830B7CDDFC}" type="datetimeFigureOut">
              <a:rPr lang="en-US" smtClean="0"/>
              <a:pPr/>
              <a:t>4/15/2012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4ACC8-8061-4B75-A05F-0E25F6240B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648F1-7858-438F-B142-B3830B7CDDFC}" type="datetimeFigureOut">
              <a:rPr lang="en-US" smtClean="0"/>
              <a:pPr/>
              <a:t>4/15/2012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4ACC8-8061-4B75-A05F-0E25F6240B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648F1-7858-438F-B142-B3830B7CDDFC}" type="datetimeFigureOut">
              <a:rPr lang="en-US" smtClean="0"/>
              <a:pPr/>
              <a:t>4/15/2012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4ACC8-8061-4B75-A05F-0E25F6240B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648F1-7858-438F-B142-B3830B7CDDFC}" type="datetimeFigureOut">
              <a:rPr lang="en-US" smtClean="0"/>
              <a:pPr/>
              <a:t>4/15/2012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4ACC8-8061-4B75-A05F-0E25F6240B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7648F1-7858-438F-B142-B3830B7CDDFC}" type="datetimeFigureOut">
              <a:rPr lang="en-US" smtClean="0"/>
              <a:pPr/>
              <a:t>4/15/2012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04ACC8-8061-4B75-A05F-0E25F6240BA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creen_shot_2012-02-02_at_9_12_32_am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374785"/>
            <a:ext cx="9144000" cy="5827578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399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 M Cauwels</dc:creator>
  <cp:lastModifiedBy>K M Cauwels</cp:lastModifiedBy>
  <cp:revision>2</cp:revision>
  <dcterms:created xsi:type="dcterms:W3CDTF">2012-04-15T16:18:52Z</dcterms:created>
  <dcterms:modified xsi:type="dcterms:W3CDTF">2012-04-16T01:45:57Z</dcterms:modified>
</cp:coreProperties>
</file>