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7AABE-5EC0-4069-9629-A6517D9601CD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60040-CAE0-4CCF-9E84-46100804E6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62460" y="1142540"/>
            <a:ext cx="685707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82897" y="1222102"/>
            <a:ext cx="6787603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 M Cauwels</dc:creator>
  <cp:lastModifiedBy>K M Cauwels</cp:lastModifiedBy>
  <cp:revision>1</cp:revision>
  <dcterms:created xsi:type="dcterms:W3CDTF">2012-04-15T22:41:56Z</dcterms:created>
  <dcterms:modified xsi:type="dcterms:W3CDTF">2012-04-15T22:59:30Z</dcterms:modified>
</cp:coreProperties>
</file>